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074089" cy="2062479"/>
          </a:xfrm>
          <a:custGeom>
            <a:pathLst>
              <a:path w="4074089" h="2062479">
                <a:moveTo>
                  <a:pt x="0" y="0"/>
                </a:moveTo>
                <a:lnTo>
                  <a:pt x="4074089" y="0"/>
                </a:lnTo>
                <a:lnTo>
                  <a:pt x="4074089" y="2062479"/>
                </a:lnTo>
                <a:lnTo>
                  <a:pt x="0" y="206247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50571" y="612139"/>
            <a:ext cx="805054" cy="457200"/>
          </a:xfrm>
          <a:custGeom>
            <a:pathLst>
              <a:path w="805054" h="457200">
                <a:moveTo>
                  <a:pt x="805054" y="228600"/>
                </a:moveTo>
                <a:cubicBezTo>
                  <a:pt x="805054" y="354852"/>
                  <a:pt x="624837" y="457200"/>
                  <a:pt x="402527" y="457200"/>
                </a:cubicBezTo>
                <a:cubicBezTo>
                  <a:pt x="180217" y="457200"/>
                  <a:pt x="0" y="354852"/>
                  <a:pt x="0" y="228600"/>
                </a:cubicBezTo>
                <a:cubicBezTo>
                  <a:pt x="0" y="102347"/>
                  <a:pt x="180217" y="0"/>
                  <a:pt x="402527" y="0"/>
                </a:cubicBezTo>
                <a:cubicBezTo>
                  <a:pt x="624837" y="0"/>
                  <a:pt x="805054" y="102347"/>
                  <a:pt x="805054" y="228600"/>
                </a:cubicBezTo>
                <a:close/>
              </a:path>
            </a:pathLst>
          </a:custGeom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30849" y="732789"/>
            <a:ext cx="444500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Thick</a:t>
            </a:r>
          </a:p>
        </p:txBody>
      </p:sp>
      <p:sp>
        <p:nvSpPr>
          <p:cNvPr id="5" name=""/>
          <p:cNvSpPr/>
          <p:nvPr/>
        </p:nvSpPr>
        <p:spPr>
          <a:xfrm>
            <a:off x="610199" y="19710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gradFill>
            <a:gsLst>
              <a:gs pos="0">
                <a:srgbClr val="FF0000"/>
              </a:gs>
              <a:gs pos="100000">
                <a:srgbClr val="0000FF"/>
              </a:gs>
            </a:gsLst>
            <a:lin ang="108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826099" y="2091690"/>
            <a:ext cx="254000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Fill</a:t>
            </a:r>
          </a:p>
        </p:txBody>
      </p:sp>
      <p:sp>
        <p:nvSpPr>
          <p:cNvPr id="7" name=""/>
          <p:cNvSpPr/>
          <p:nvPr/>
        </p:nvSpPr>
        <p:spPr>
          <a:xfrm>
            <a:off x="1593335" y="548639"/>
            <a:ext cx="1843726" cy="438149"/>
          </a:xfrm>
          <a:custGeom>
            <a:pathLst>
              <a:path w="1843726" h="438149">
                <a:moveTo>
                  <a:pt x="921863" y="0"/>
                </a:moveTo>
                <a:lnTo>
                  <a:pt x="1843726" y="438149"/>
                </a:lnTo>
                <a:lnTo>
                  <a:pt x="0" y="438149"/>
                </a:lnTo>
                <a:lnTo>
                  <a:pt x="921863" y="0"/>
                </a:ln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248499" y="732789"/>
            <a:ext cx="533400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Shape</a:t>
            </a:r>
          </a:p>
        </p:txBody>
      </p:sp>
      <p:sp>
        <p:nvSpPr>
          <p:cNvPr id="9" name=""/>
          <p:cNvSpPr/>
          <p:nvPr/>
        </p:nvSpPr>
        <p:spPr>
          <a:xfrm>
            <a:off x="1975525" y="1971040"/>
            <a:ext cx="1079346" cy="457200"/>
          </a:xfrm>
          <a:custGeom>
            <a:pathLst>
              <a:path w="1079346" h="457200">
                <a:moveTo>
                  <a:pt x="1079346" y="228600"/>
                </a:moveTo>
                <a:cubicBezTo>
                  <a:pt x="1079346" y="354852"/>
                  <a:pt x="837726" y="457200"/>
                  <a:pt x="539673" y="457200"/>
                </a:cubicBezTo>
                <a:cubicBezTo>
                  <a:pt x="241619" y="457200"/>
                  <a:pt x="0" y="354852"/>
                  <a:pt x="0" y="228600"/>
                </a:cubicBezTo>
                <a:cubicBezTo>
                  <a:pt x="0" y="102347"/>
                  <a:pt x="241619" y="0"/>
                  <a:pt x="539673" y="0"/>
                </a:cubicBezTo>
                <a:cubicBezTo>
                  <a:pt x="837726" y="0"/>
                  <a:pt x="1079346" y="102347"/>
                  <a:pt x="1079346" y="228600"/>
                </a:cubicBezTo>
                <a:close/>
              </a:path>
            </a:pathLst>
          </a:custGeom>
          <a:solidFill>
            <a:srgbClr val="FFFFFF"/>
          </a:solidFill>
          <a:effectLst>
            <a:outerShdw dist="88900" dir="2700000" algn="tl" blurRad="635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191349" y="2091690"/>
            <a:ext cx="647700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Shadow</a:t>
            </a:r>
          </a:p>
        </p:txBody>
      </p:sp>
      <p:sp>
        <p:nvSpPr>
          <p:cNvPr id="11" name=""/>
          <p:cNvSpPr/>
          <p:nvPr/>
        </p:nvSpPr>
        <p:spPr>
          <a:xfrm>
            <a:off x="3663347" y="612139"/>
            <a:ext cx="777104" cy="457200"/>
          </a:xfrm>
          <a:custGeom>
            <a:pathLst>
              <a:path w="777104" h="457200">
                <a:moveTo>
                  <a:pt x="777104" y="228600"/>
                </a:moveTo>
                <a:cubicBezTo>
                  <a:pt x="777104" y="354852"/>
                  <a:pt x="603143" y="457200"/>
                  <a:pt x="388552" y="457200"/>
                </a:cubicBezTo>
                <a:cubicBezTo>
                  <a:pt x="173960" y="457200"/>
                  <a:pt x="0" y="354852"/>
                  <a:pt x="0" y="228600"/>
                </a:cubicBezTo>
                <a:cubicBezTo>
                  <a:pt x="0" y="102347"/>
                  <a:pt x="173960" y="0"/>
                  <a:pt x="388552" y="0"/>
                </a:cubicBezTo>
                <a:cubicBezTo>
                  <a:pt x="603143" y="0"/>
                  <a:pt x="777104" y="102347"/>
                  <a:pt x="777104" y="228600"/>
                </a:cubicBezTo>
                <a:close/>
              </a:path>
            </a:pathLst>
          </a:custGeom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3842349" y="732789"/>
            <a:ext cx="419100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Style</a:t>
            </a:r>
          </a:p>
        </p:txBody>
      </p:sp>
      <p:sp>
        <p:nvSpPr>
          <p:cNvPr id="13" name=""/>
          <p:cNvSpPr/>
          <p:nvPr/>
        </p:nvSpPr>
        <p:spPr>
          <a:xfrm>
            <a:off x="3708999" y="1971040"/>
            <a:ext cx="685800" cy="457200"/>
          </a:xfrm>
          <a:custGeom>
            <a:pathLst>
              <a:path w="685800" h="457200">
                <a:moveTo>
                  <a:pt x="533400" y="0"/>
                </a:moveTo>
                <a:cubicBezTo>
                  <a:pt x="609600" y="0"/>
                  <a:pt x="685800" y="76200"/>
                  <a:pt x="685800" y="152400"/>
                </a:cubicBezTo>
                <a:lnTo>
                  <a:pt x="685800" y="304800"/>
                </a:lnTo>
                <a:cubicBezTo>
                  <a:pt x="685800" y="381000"/>
                  <a:pt x="609600" y="457200"/>
                  <a:pt x="533400" y="457200"/>
                </a:cubicBezTo>
                <a:lnTo>
                  <a:pt x="152400" y="457200"/>
                </a:lnTo>
                <a:cubicBezTo>
                  <a:pt x="76200" y="457200"/>
                  <a:pt x="0" y="381000"/>
                  <a:pt x="0" y="304800"/>
                </a:cubicBezTo>
                <a:lnTo>
                  <a:pt x="0" y="152400"/>
                </a:lnTo>
                <a:cubicBezTo>
                  <a:pt x="0" y="76200"/>
                  <a:pt x="76200" y="0"/>
                  <a:pt x="152400" y="0"/>
                </a:cubicBezTo>
                <a:lnTo>
                  <a:pt x="533400" y="0"/>
                </a:lnTo>
                <a:close/>
              </a:path>
            </a:pathLst>
          </a:custGeom>
          <a:solidFill>
            <a:srgbClr val="D3D3D3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3804249" y="2091690"/>
            <a:ext cx="495300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Styles</a:t>
            </a:r>
          </a:p>
        </p:txBody>
      </p:sp>
      <p:cxnSp>
        <p:nvCxnSpPr>
          <p:cNvPr id="15" name=""/>
          <p:cNvCxnSpPr/>
          <p:nvPr/>
        </p:nvCxnSpPr>
        <p:spPr>
          <a:xfrm>
            <a:off x="953099" y="1073640"/>
            <a:ext cx="0" cy="767933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908650" y="1843836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954381" y="1372870"/>
            <a:ext cx="835634" cy="22986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 i="1">
                <a:latin typeface="Nimbus Sans"/>
              </a:rPr>
              <a:t>Formatted</a:t>
            </a:r>
          </a:p>
        </p:txBody>
      </p:sp>
      <p:sp>
        <p:nvSpPr>
          <p:cNvPr id="18" name=""/>
          <p:cNvSpPr/>
          <p:nvPr/>
        </p:nvSpPr>
        <p:spPr>
          <a:xfrm>
            <a:off x="1127292" y="1590039"/>
            <a:ext cx="489813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 b="1">
                <a:latin typeface="Nimbus Sans"/>
              </a:rPr>
              <a:t>Label</a:t>
            </a:r>
          </a:p>
        </p:txBody>
      </p:sp>
      <p:cxnSp>
        <p:nvCxnSpPr>
          <p:cNvPr id="19" name=""/>
          <p:cNvCxnSpPr/>
          <p:nvPr/>
        </p:nvCxnSpPr>
        <p:spPr>
          <a:xfrm>
            <a:off x="2515199" y="991125"/>
            <a:ext cx="0" cy="850614"/>
          </a:xfrm>
          <a:prstGeom prst="line"/>
          <a:ln w="12700">
            <a:prstDash val="dash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470750" y="1841744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2512367" y="1494789"/>
            <a:ext cx="450164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Color</a:t>
            </a:r>
          </a:p>
        </p:txBody>
      </p:sp>
      <p:cxnSp>
        <p:nvCxnSpPr>
          <p:cNvPr id="22" name=""/>
          <p:cNvCxnSpPr/>
          <p:nvPr/>
        </p:nvCxnSpPr>
        <p:spPr>
          <a:xfrm>
            <a:off x="4051899" y="1073640"/>
            <a:ext cx="0" cy="767933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4007450" y="1843836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